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1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4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35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12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736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7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93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1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5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2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141F9-057A-42E3-8A9A-DA8A0BC373C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404763-47DB-4009-9466-5A5ED564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9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279782"/>
            <a:ext cx="8915399" cy="2262781"/>
          </a:xfrm>
        </p:spPr>
        <p:txBody>
          <a:bodyPr/>
          <a:lstStyle/>
          <a:p>
            <a:r>
              <a:rPr lang="en-US" dirty="0" smtClean="0"/>
              <a:t>Cannery Report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892759"/>
            <a:ext cx="3268494" cy="621619"/>
          </a:xfrm>
        </p:spPr>
        <p:txBody>
          <a:bodyPr/>
          <a:lstStyle/>
          <a:p>
            <a:r>
              <a:rPr lang="en-US" dirty="0" smtClean="0"/>
              <a:t>Gilmer County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1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968" y="1490472"/>
            <a:ext cx="670559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30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968" y="1490472"/>
            <a:ext cx="6705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2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968" y="1486710"/>
            <a:ext cx="6705599" cy="5029200"/>
          </a:xfrm>
        </p:spPr>
      </p:pic>
    </p:spTree>
    <p:extLst>
      <p:ext uri="{BB962C8B-B14F-4D97-AF65-F5344CB8AC3E}">
        <p14:creationId xmlns:p14="http://schemas.microsoft.com/office/powerpoint/2010/main" val="329007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Report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389549"/>
              </p:ext>
            </p:extLst>
          </p:nvPr>
        </p:nvGraphicFramePr>
        <p:xfrm>
          <a:off x="2743201" y="1767192"/>
          <a:ext cx="8900809" cy="442770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15592">
                  <a:extLst>
                    <a:ext uri="{9D8B030D-6E8A-4147-A177-3AD203B41FA5}">
                      <a16:colId xmlns:a16="http://schemas.microsoft.com/office/drawing/2014/main" val="410750931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75030327"/>
                    </a:ext>
                  </a:extLst>
                </a:gridCol>
              </a:tblGrid>
              <a:tr h="491967">
                <a:tc>
                  <a:txBody>
                    <a:bodyPr/>
                    <a:lstStyle/>
                    <a:p>
                      <a:r>
                        <a:rPr lang="en-US" b="0" i="0" cap="none" dirty="0" smtClean="0"/>
                        <a:t>Number of Days</a:t>
                      </a:r>
                      <a:r>
                        <a:rPr lang="en-US" b="0" i="0" cap="none" baseline="0" dirty="0" smtClean="0"/>
                        <a:t> Operated in the Summer of 2019</a:t>
                      </a:r>
                      <a:endParaRPr lang="en-US" b="0" i="0" cap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cap="none" dirty="0" smtClean="0"/>
                        <a:t>45</a:t>
                      </a:r>
                      <a:endParaRPr lang="en-US" b="0" i="0" cap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3114"/>
                  </a:ext>
                </a:extLst>
              </a:tr>
              <a:tr h="491967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Number of Days Operated All Year</a:t>
                      </a:r>
                      <a:endParaRPr lang="en-US" cap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cap="none" dirty="0" smtClean="0"/>
                        <a:t>105</a:t>
                      </a:r>
                      <a:endParaRPr lang="en-US" cap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0927825"/>
                  </a:ext>
                </a:extLst>
              </a:tr>
              <a:tr h="49196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Units Canned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17,610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0793292"/>
                  </a:ext>
                </a:extLst>
              </a:tr>
              <a:tr h="49196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Units Prepared for Freezing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051985"/>
                  </a:ext>
                </a:extLst>
              </a:tr>
              <a:tr h="49196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Bushels Shelled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747586"/>
                  </a:ext>
                </a:extLst>
              </a:tr>
              <a:tr h="491967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Processed Products “Homegrown”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5712220"/>
                  </a:ext>
                </a:extLst>
              </a:tr>
              <a:tr h="491967">
                <a:tc>
                  <a:txBody>
                    <a:bodyPr/>
                    <a:lstStyle/>
                    <a:p>
                      <a:r>
                        <a:rPr lang="en-US" dirty="0" smtClean="0"/>
                        <a:t>Pounds of Meat Processed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4838349"/>
                  </a:ext>
                </a:extLst>
              </a:tr>
              <a:tr h="491967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 of Visits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1,709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791207"/>
                  </a:ext>
                </a:extLst>
              </a:tr>
              <a:tr h="49196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Students</a:t>
                      </a:r>
                      <a:r>
                        <a:rPr lang="en-US" baseline="0" dirty="0" smtClean="0"/>
                        <a:t> Provided with Food Processing Center Instruction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1392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7550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73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Cannery Report 2019</vt:lpstr>
      <vt:lpstr>Preparation</vt:lpstr>
      <vt:lpstr>Preparation</vt:lpstr>
      <vt:lpstr>Production</vt:lpstr>
      <vt:lpstr>Annual Report</vt:lpstr>
    </vt:vector>
  </TitlesOfParts>
  <Company>GCCS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Cannery Report 2019</dc:title>
  <dc:creator>Lindy Patterson</dc:creator>
  <cp:lastModifiedBy>Lindy Patterson</cp:lastModifiedBy>
  <cp:revision>2</cp:revision>
  <dcterms:created xsi:type="dcterms:W3CDTF">2020-01-10T13:10:13Z</dcterms:created>
  <dcterms:modified xsi:type="dcterms:W3CDTF">2020-01-10T13:25:42Z</dcterms:modified>
</cp:coreProperties>
</file>