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2" r:id="rId5"/>
    <p:sldId id="264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5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6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1BA6-7D4A-4383-9893-1A3A523BF883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A545-1FBE-4006-9454-927EF67F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341" y="247135"/>
            <a:ext cx="9374659" cy="18370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EPS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PLC’S (PROFESSIONAL LEARNING COMMUNITIES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914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200" dirty="0" smtClean="0"/>
          </a:p>
        </p:txBody>
      </p:sp>
      <p:pic>
        <p:nvPicPr>
          <p:cNvPr id="5" name="Picture 4" descr="C:\Users\sburnette\Downloads\PLC final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4" y="2084173"/>
            <a:ext cx="5593492" cy="4341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72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85" y="460353"/>
            <a:ext cx="531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87" y="0"/>
            <a:ext cx="885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6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89" y="276959"/>
            <a:ext cx="531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14"/>
            <a:ext cx="6096000" cy="68561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Professional Learning Communities (PLC’s)?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continuous focus on learning to determine a systematic response that ensures support for every student, every day!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student progress and assess what worked well and what did not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culture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drive and Results oriented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effective strategies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common assessments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resources/professional development needed for success 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– weekly PLC’s are held at EPS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*Developing Meeting Norms – share process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*Model a mini PLC meeting – Kindergarten Teachers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9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2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3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EPS  PLC’S (PROFESSIONAL LEARNING COMMUNITIES)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 PLC’S (PROFESSIONAL LEARNING COMMUNITIES)</dc:title>
  <dc:creator>Stephanie Burnette</dc:creator>
  <cp:lastModifiedBy>Lottie Mitchell</cp:lastModifiedBy>
  <cp:revision>6</cp:revision>
  <dcterms:created xsi:type="dcterms:W3CDTF">2017-09-15T20:42:40Z</dcterms:created>
  <dcterms:modified xsi:type="dcterms:W3CDTF">2017-09-18T00:44:28Z</dcterms:modified>
</cp:coreProperties>
</file>